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5" r:id="rId2"/>
    <p:sldId id="304" r:id="rId3"/>
    <p:sldId id="279" r:id="rId4"/>
    <p:sldId id="281" r:id="rId5"/>
    <p:sldId id="290" r:id="rId6"/>
    <p:sldId id="291" r:id="rId7"/>
    <p:sldId id="286" r:id="rId8"/>
    <p:sldId id="280" r:id="rId9"/>
    <p:sldId id="294" r:id="rId10"/>
    <p:sldId id="297" r:id="rId11"/>
    <p:sldId id="298" r:id="rId12"/>
    <p:sldId id="300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D5CB4-5351-48CF-BB91-F5C9EF3BF90C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C7C97-502A-41DD-8201-5BD4CFE35B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744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68767-C2F3-434F-A6CA-E2A766D6AB95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68767-C2F3-434F-A6CA-E2A766D6AB95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3A9E-D2A2-4F57-8866-D909DC334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8035F-007A-4DE5-B3BA-8360CAB1A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29459-89EE-4F9E-9199-52A0A4BA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72A4A-3559-4538-890E-4545184B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84C63-8855-485A-854D-15F42728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94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BC53-FF60-46C9-A256-006B91B3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00C6E-CC49-4BAF-B82C-4092F7602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907D3-026C-4526-8097-329F640C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C12F0-D1F1-4A69-A8B1-182360A7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5A63F-37AA-4932-BDE0-1F4D8A16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971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86277-DB3D-463C-8078-4E95D9F9A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12704-7D8F-48C7-9BA4-1E5F53797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212B8-9AD6-4471-A175-9EECFED1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EA912-48F1-41DF-9966-4715FDA23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0701A-DC58-4DE6-93B5-BF302BD0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472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amsoniteLOGO_RGB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6475413"/>
            <a:ext cx="1991784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samsonite_outline_swirl_grey.eps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00688"/>
            <a:ext cx="12192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5437FB4-F1E2-4259-B3C6-D33A77E92A68}" type="slidenum">
              <a:rPr lang="nl-NL" altLang="en-US"/>
              <a:pPr/>
              <a:t>‹Nº›</a:t>
            </a:fld>
            <a:endParaRPr lang="nl-NL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 altLang="en-US"/>
              <a:t>(footer text here)</a:t>
            </a:r>
            <a:endParaRPr lang="en-GB" altLang="en-US" sz="160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A987850-1885-491C-A0E0-5D73DFCC01D9}" type="datetime5">
              <a:rPr lang="en-GB" altLang="en-US"/>
              <a:pPr/>
              <a:t>6-Nov-19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415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67320-BF8B-4346-B7D8-45667B08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54F6A-FEA8-4D3F-A37C-FAD46F358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1B00-AE1B-4710-B3DE-999CCC5E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9A685-3056-4120-B69F-351FA2C3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01635-E69D-4208-9CA7-E53A0D56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688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59CC-30A2-4A62-892E-2F753ABA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A7FC3-997E-496A-BECC-98E6269DE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91BD6-7C1F-4968-940F-34ED76356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01C6B-B083-4DC1-BD19-3DA0AA6B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9FD6B-B630-4B53-8689-273B530A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700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DB11-4C90-4DCD-B99F-2EAE081EF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483E1-5543-48B8-B669-36C51F5A6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3D354-55DC-4B8A-AC2E-CFDA3459A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667F2-EFD9-4FC0-8880-0198D71A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A96E4-4DD5-46BA-9C98-4C3D48DE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5827E-24CD-4DC4-A361-AFB2F036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987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2F783-28AF-4AE0-BE28-6F197B78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D781D-F4F4-47C2-8A89-147199717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D2853-A8F1-4EC2-861E-28E24CAB4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4ECB2-94A8-4B29-8A3C-C7921C25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0A044-FE48-4EF5-851C-3B986A51B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9E4FC-9BB5-4F0A-9C58-C3ABF285C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70396-FE82-4614-8B12-4DA6A6F7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7B43D7-ABBD-41E6-A86A-66C6670F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191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3523-30C6-47E5-9C79-EDD9AF32A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C7917-57DA-47EA-B93D-D14A440A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47DFB-150C-45D8-A14A-696C7A8F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794F2-4084-42D9-9773-E9396BE0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906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6335BA-B6CC-43CC-AD7F-76B3B0204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CDFA3-7F78-4388-A153-483FE674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B83D-80E5-4CED-899B-6C38C937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107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5B1D-5FEA-44F4-ACE1-571DE4C3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71488-7488-4D54-A542-9A84706C0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7D8FD-1CCD-4D8F-8803-78FA56D32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BE3D2-AADB-4D98-A1B4-763597C61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87D4A-493D-467E-9B1A-D502E3A96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4215E-C0D3-4575-8A72-7287F9FA7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800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66EC-FDA4-461D-AC6E-7BD603DC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ED6EA-A3DD-49C0-8615-83108628FC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68489-C9DB-4323-8520-E3057C5FA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2A6D9-0628-445D-96EE-BCECF629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FF60F-A8A7-4D90-97B0-A1E608B0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78F47-286F-4285-851B-4BE8E8C37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760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A7E35-595D-4379-97A9-970FD565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1ED8E-09EB-42E4-8577-391533802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7001C-D2F2-41BB-BB2D-FA642F4DF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88050-C14B-4B8C-9959-391F73E429A2}" type="datetimeFigureOut">
              <a:rPr lang="es-MX" smtClean="0"/>
              <a:t>06/11/19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7C8BB-5A9B-43C5-B19E-95F3629C1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DFC18-BC05-40D1-885A-6A4E79564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EEAD1-5D82-4647-A04F-59EE5B43932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69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B763C0-25E9-4D88-8AC4-0DF87B1BFE46}"/>
              </a:ext>
            </a:extLst>
          </p:cNvPr>
          <p:cNvSpPr txBox="1"/>
          <p:nvPr/>
        </p:nvSpPr>
        <p:spPr>
          <a:xfrm>
            <a:off x="1243148" y="2168434"/>
            <a:ext cx="9705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/>
              <a:t>OCTUBRE 2019 </a:t>
            </a:r>
          </a:p>
          <a:p>
            <a:pPr algn="ctr"/>
            <a:r>
              <a:rPr lang="es-MX" sz="6000" dirty="0"/>
              <a:t>RETAIL</a:t>
            </a:r>
          </a:p>
          <a:p>
            <a:pPr algn="ctr"/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191142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819CD-DBA1-4690-8525-7E0BA0753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40" y="117565"/>
            <a:ext cx="2730012" cy="4853354"/>
          </a:xfrm>
          <a:prstGeom prst="rect">
            <a:avLst/>
          </a:prstGeom>
        </p:spPr>
      </p:pic>
      <p:pic>
        <p:nvPicPr>
          <p:cNvPr id="4" name="WhatsApp Video 2019-10-31 at 12.35.03">
            <a:hlinkClick r:id="" action="ppaction://media"/>
            <a:extLst>
              <a:ext uri="{FF2B5EF4-FFF2-40B4-BE49-F238E27FC236}">
                <a16:creationId xmlns:a16="http://schemas.microsoft.com/office/drawing/2014/main" id="{E3477086-8EEA-4577-8056-C0AD54976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043" y="156371"/>
            <a:ext cx="3287151" cy="5807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F760A-235B-4D78-BDC7-28DCE7F1A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87" y="3540536"/>
            <a:ext cx="2008414" cy="2677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D2B46-1C8A-44C1-9A32-333B8DF7F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87" y="143308"/>
            <a:ext cx="4380923" cy="3285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F896F5-17D3-4A48-8642-40710728A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57" y="3533501"/>
            <a:ext cx="2013690" cy="26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DC54D-F481-4766-93F6-F15825DD8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0" y="431074"/>
            <a:ext cx="4648474" cy="5406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5103A8-4BE1-4C6E-A647-B51350271F96}"/>
              </a:ext>
            </a:extLst>
          </p:cNvPr>
          <p:cNvSpPr txBox="1"/>
          <p:nvPr/>
        </p:nvSpPr>
        <p:spPr>
          <a:xfrm>
            <a:off x="6096000" y="731520"/>
            <a:ext cx="533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/>
              <a:t>GANADOR  DINAMICA REFERIDOS SAMSONITE.</a:t>
            </a:r>
          </a:p>
          <a:p>
            <a:pPr algn="ctr"/>
            <a:endParaRPr lang="es-MX" sz="2800" b="1" dirty="0"/>
          </a:p>
          <a:p>
            <a:pPr algn="ctr"/>
            <a:endParaRPr lang="es-MX" sz="2800" b="1" dirty="0"/>
          </a:p>
          <a:p>
            <a:pPr algn="ctr"/>
            <a:r>
              <a:rPr lang="es-MX" sz="2800" b="1" dirty="0"/>
              <a:t>Nombre: Ricardo Marin</a:t>
            </a:r>
          </a:p>
          <a:p>
            <a:pPr algn="ctr"/>
            <a:endParaRPr lang="es-MX" sz="2800" b="1" dirty="0"/>
          </a:p>
          <a:p>
            <a:pPr algn="ctr"/>
            <a:endParaRPr lang="es-MX" sz="2800" b="1" dirty="0"/>
          </a:p>
          <a:p>
            <a:pPr algn="ctr"/>
            <a:endParaRPr lang="es-MX" sz="2800" b="1" dirty="0"/>
          </a:p>
          <a:p>
            <a:pPr algn="ctr"/>
            <a:r>
              <a:rPr lang="es-MX" sz="2800" b="1" dirty="0"/>
              <a:t>Área: Tesorería</a:t>
            </a:r>
          </a:p>
          <a:p>
            <a:endParaRPr lang="es-MX" b="1" dirty="0"/>
          </a:p>
          <a:p>
            <a:endParaRPr lang="es-MX" b="1" dirty="0"/>
          </a:p>
          <a:p>
            <a:endParaRPr lang="es-MX" b="1" dirty="0"/>
          </a:p>
          <a:p>
            <a:pPr algn="ctr"/>
            <a:endParaRPr lang="es-MX" b="1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6302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1BB820-0CA3-4621-816B-F0B837C06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3277771"/>
            <a:ext cx="7979742" cy="290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2BD19-02F0-492D-B39A-E6FA8CFB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317" y="148404"/>
            <a:ext cx="3756074" cy="500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6BFA2-2CA3-44BB-B37C-BD391DD1D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137853"/>
            <a:ext cx="2067951" cy="3034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97AE9B-9A64-47B7-988E-176658A5662E}"/>
              </a:ext>
            </a:extLst>
          </p:cNvPr>
          <p:cNvSpPr txBox="1"/>
          <p:nvPr/>
        </p:nvSpPr>
        <p:spPr>
          <a:xfrm>
            <a:off x="2968283" y="267286"/>
            <a:ext cx="48814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APERTURA  30  DE NOVIEMBRE: CANCUN LA ISLA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Formato: Multimarca</a:t>
            </a:r>
          </a:p>
          <a:p>
            <a:pPr algn="ctr"/>
            <a:r>
              <a:rPr lang="es-MX" dirty="0"/>
              <a:t>Tienda de  81 m2 </a:t>
            </a:r>
          </a:p>
          <a:p>
            <a:pPr algn="ctr"/>
            <a:endParaRPr lang="es-MX" dirty="0"/>
          </a:p>
          <a:p>
            <a:pPr algn="ctr"/>
            <a:r>
              <a:rPr lang="es-MX" dirty="0"/>
              <a:t>Ubicada: Centro comercial La Isla Cancún,</a:t>
            </a:r>
          </a:p>
          <a:p>
            <a:pPr algn="ctr"/>
            <a:r>
              <a:rPr lang="es-MX" dirty="0"/>
              <a:t>Lote de terreno 18-10 y 18-11, de la manzana 52, Sección “A” Local PB-26. de la Zona Turística de la Ciudad de Cancún, C.P. 77500. Quintana Roo.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8305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>
            <a:extLst>
              <a:ext uri="{FF2B5EF4-FFF2-40B4-BE49-F238E27FC236}">
                <a16:creationId xmlns:a16="http://schemas.microsoft.com/office/drawing/2014/main" id="{D9587F84-F1A8-4E07-A8A6-CB99E80C8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21392" r="-1" b="30337"/>
          <a:stretch/>
        </p:blipFill>
        <p:spPr bwMode="auto"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572EB8-7209-4264-83CE-35B8A80F4B6C}"/>
              </a:ext>
            </a:extLst>
          </p:cNvPr>
          <p:cNvSpPr/>
          <p:nvPr/>
        </p:nvSpPr>
        <p:spPr>
          <a:xfrm>
            <a:off x="9627239" y="3665154"/>
            <a:ext cx="2412970" cy="239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/>
              <a:t>MEJOR VISUAL DEL MES: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/>
              <a:t>SATELITE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b="1" dirty="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/>
              <a:t>EMBAJADOR DE VISUAL: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/>
              <a:t>BRENDA PAOLA  BEDOLLA ORTEGA</a:t>
            </a:r>
          </a:p>
        </p:txBody>
      </p:sp>
    </p:spTree>
    <p:extLst>
      <p:ext uri="{BB962C8B-B14F-4D97-AF65-F5344CB8AC3E}">
        <p14:creationId xmlns:p14="http://schemas.microsoft.com/office/powerpoint/2010/main" val="259102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 l="34028" r="26272"/>
          <a:stretch>
            <a:fillRect/>
          </a:stretch>
        </p:blipFill>
        <p:spPr bwMode="auto">
          <a:xfrm>
            <a:off x="5375920" y="980729"/>
            <a:ext cx="1296144" cy="435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 t="4628" b="8366"/>
          <a:stretch>
            <a:fillRect/>
          </a:stretch>
        </p:blipFill>
        <p:spPr bwMode="auto">
          <a:xfrm>
            <a:off x="6816080" y="980729"/>
            <a:ext cx="3668942" cy="42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 t="8004" b="3067"/>
          <a:stretch>
            <a:fillRect/>
          </a:stretch>
        </p:blipFill>
        <p:spPr bwMode="auto">
          <a:xfrm>
            <a:off x="1847528" y="1124744"/>
            <a:ext cx="3419872" cy="405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dadab5-50a1-49f8-b78b-7cc05f6926ae@eurprd07"/>
          <p:cNvPicPr>
            <a:picLocks noChangeAspect="1" noChangeArrowheads="1"/>
          </p:cNvPicPr>
          <p:nvPr/>
        </p:nvPicPr>
        <p:blipFill>
          <a:blip r:embed="rId3" cstate="print"/>
          <a:srcRect l="16902" t="4200" r="1660"/>
          <a:stretch>
            <a:fillRect/>
          </a:stretch>
        </p:blipFill>
        <p:spPr bwMode="auto">
          <a:xfrm rot="5400000">
            <a:off x="5916658" y="872038"/>
            <a:ext cx="4896544" cy="424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75a3fe54-0be3-4805-89f3-84cb26a3bde5@eurprd07"/>
          <p:cNvPicPr>
            <a:picLocks noChangeAspect="1" noChangeArrowheads="1"/>
          </p:cNvPicPr>
          <p:nvPr/>
        </p:nvPicPr>
        <p:blipFill>
          <a:blip r:embed="rId4" cstate="print"/>
          <a:srcRect l="12293" t="2117" r="6270"/>
          <a:stretch>
            <a:fillRect/>
          </a:stretch>
        </p:blipFill>
        <p:spPr bwMode="auto">
          <a:xfrm rot="5400000">
            <a:off x="1426349" y="825843"/>
            <a:ext cx="4896544" cy="434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1898" b="12090"/>
          <a:stretch>
            <a:fillRect/>
          </a:stretch>
        </p:blipFill>
        <p:spPr bwMode="auto">
          <a:xfrm>
            <a:off x="1703513" y="620688"/>
            <a:ext cx="427899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r="-728" b="14699"/>
          <a:stretch>
            <a:fillRect/>
          </a:stretch>
        </p:blipFill>
        <p:spPr bwMode="auto">
          <a:xfrm>
            <a:off x="6096000" y="548681"/>
            <a:ext cx="446411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d847a83-b9f2-4af7-aeb8-9501812ce554@eurprd07"/>
          <p:cNvPicPr>
            <a:picLocks noChangeAspect="1" noChangeArrowheads="1"/>
          </p:cNvPicPr>
          <p:nvPr/>
        </p:nvPicPr>
        <p:blipFill>
          <a:blip r:embed="rId2" cstate="print"/>
          <a:srcRect l="3073" r="4733"/>
          <a:stretch>
            <a:fillRect/>
          </a:stretch>
        </p:blipFill>
        <p:spPr bwMode="auto">
          <a:xfrm rot="5400000">
            <a:off x="3045699" y="718661"/>
            <a:ext cx="6028595" cy="482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02bdc75-0047-410d-b814-ae4dc6d5e65c@eurprd07"/>
          <p:cNvPicPr>
            <a:picLocks noChangeAspect="1" noChangeArrowheads="1"/>
          </p:cNvPicPr>
          <p:nvPr/>
        </p:nvPicPr>
        <p:blipFill>
          <a:blip r:embed="rId2" cstate="print"/>
          <a:srcRect l="7962" t="27108" r="403" b="24424"/>
          <a:stretch>
            <a:fillRect/>
          </a:stretch>
        </p:blipFill>
        <p:spPr bwMode="auto">
          <a:xfrm rot="5400000">
            <a:off x="3087416" y="2004592"/>
            <a:ext cx="608917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10556" r="4998"/>
          <a:stretch>
            <a:fillRect/>
          </a:stretch>
        </p:blipFill>
        <p:spPr bwMode="auto">
          <a:xfrm>
            <a:off x="2063552" y="188641"/>
            <a:ext cx="3903140" cy="616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6030" y="404664"/>
            <a:ext cx="437448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BFDC13-B6B4-48E3-A111-256F45E14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EDB58C-ED71-4FA7-BC10-1610F96AF298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VENTA ESPECIAL  SALÓN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LOS CANDILES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74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97</Words>
  <Application>Microsoft Macintosh PowerPoint</Application>
  <PresentationFormat>Panorámica</PresentationFormat>
  <Paragraphs>30</Paragraphs>
  <Slides>12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MariaJose Vazquez</dc:creator>
  <cp:lastModifiedBy>Raul Chavez</cp:lastModifiedBy>
  <cp:revision>18</cp:revision>
  <dcterms:created xsi:type="dcterms:W3CDTF">2019-11-05T16:00:47Z</dcterms:created>
  <dcterms:modified xsi:type="dcterms:W3CDTF">2019-11-06T14:22:01Z</dcterms:modified>
</cp:coreProperties>
</file>